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40128-00DE-46F3-BF25-1DAEDA0D3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E84B8E3-90B8-4020-95C6-09C75144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30FCF3-8360-4353-A113-FF808BA2B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A52145-6249-4027-898B-B310060D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72E1D5-0582-490D-B803-0BC77361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46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509BA-C8D7-4D2E-973F-D489B8372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10A875-3EB8-4CF8-A130-F3041B932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866D01-6B70-40C8-B143-50FC5572B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393BDB-E25B-4637-B813-EC777F96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615EB3-B36E-4795-99DA-6EEF9EAE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04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12B53A6-F8BA-41A3-8AE1-F675B49BF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06B2C3-6777-482C-BD33-BC8591843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9A9CB5-2347-4A31-9A36-5F9EC492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9862C2-CF65-4BD7-A5CB-96259F5B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91A21B-ED09-4474-B2C2-42824B16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02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4DCD0-1F49-4D55-B943-4D3658592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EAA665-C7CD-401A-9358-7530F85FB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A8A63B-C996-478F-8138-C78489D30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46B7FD-35FB-41E2-A6C3-02F8F206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5B1A75-B8C1-48E7-891E-E494E49D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61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36477-30B0-4FC6-B17A-7BA7C0D0B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F14FDD-DCC2-4C76-9875-7C9ADA145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8AAE26-329C-4ADE-B884-EEBC58AD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3D9768-FFEA-4D2A-94F9-CA07C0EAB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A0D19B-459A-42D8-A123-8FB7F62B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70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2CB8B-F7A4-4DC0-89BC-6EE4B2F3A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E4B57D-2C8D-4E3F-B040-01C168CD0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DF354E-D6D4-46AE-86F8-468A06442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66F2BD-85C8-4BCC-B675-892CB540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FD2D5DA-7761-4C87-8327-88DBFAAA4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B0785D-D919-49ED-991B-1EC142D6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54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013E5-ED0E-4C9D-AD04-9FDA47D2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C7FC30-BE69-422C-A076-03D8858D6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67AF7EF-B8DD-424F-8C67-D07D1F53D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2E72A50-42B6-4162-8BAD-A2C4C3D0F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8D78D1-F621-4E91-9881-33BD2FF87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B5DF5E7-5BFA-463C-953B-6DF24A49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A18A015-6429-4E73-9A9E-EB81EA40B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9AE6089-60F2-4E8B-96F6-8786815E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90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9817F-ABC7-4F14-81B9-EB0DF616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AA284B2-9810-495B-A3EE-F3F72493A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F53D017-6003-41EE-9DB1-8A64B27D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58237D8-70A3-4595-BF0C-0E4615A77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39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4B5DAB1-12C8-44B9-9B76-3CC05A628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5BA8FDF-9E12-4A59-B1B5-9B6110DB6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59E66B0-5A53-4BCF-8E2C-6BFCD7D5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53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1EDC6-242A-4117-839E-3EAE38BEF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F015AB-C7C4-402A-8D00-DF0A444A2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1F1363-058A-4E43-A1D9-1195FCA98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B8866D-B663-473C-8D3C-C5651F37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D406A7-FD86-465B-ADEE-0A3EB7F3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FAA0F4-021B-4A81-BC06-CDAA3FDC2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88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D064B-8ACC-4399-A440-189378591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EB47F0E-54E6-4834-95B1-15A1A6B27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9C38745-5412-4294-969C-262CD9432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6444B3-493B-4602-991B-4DC6A12A8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2E6DA9-D4E2-4B68-BFE6-F0CED1CC4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C80B7F-C34B-41B5-99E5-0A42393DA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3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96C6982-CEEF-477F-A504-A3ADF7A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E61AF5-2EED-4F9F-A037-0B01A3E42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89759F-D696-4E0D-A52D-F00B32D07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57BC-4D07-4330-816F-C1819AFBF57F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EC6236-F2A6-4883-AC18-CF05C5D53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6A157F-7404-4048-B64E-2AD6952E9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190C-6943-4DD4-B500-5DFCDBE0A4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21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39E02A69-B992-4EAE-8994-D953208ECB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99" y="749664"/>
            <a:ext cx="1844040" cy="245935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F98EB40-EEFD-4489-BB2B-104255F5477D}"/>
              </a:ext>
            </a:extLst>
          </p:cNvPr>
          <p:cNvSpPr txBox="1"/>
          <p:nvPr/>
        </p:nvSpPr>
        <p:spPr>
          <a:xfrm>
            <a:off x="837287" y="234175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Kruis 1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A930EAF-3B5A-48EB-B7D2-A23DB3765214}"/>
              </a:ext>
            </a:extLst>
          </p:cNvPr>
          <p:cNvSpPr txBox="1"/>
          <p:nvPr/>
        </p:nvSpPr>
        <p:spPr>
          <a:xfrm>
            <a:off x="2167239" y="1197719"/>
            <a:ext cx="1472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getal/de getallen op het bordje aan de voet van dit kruis</a:t>
            </a: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2A8838C-C279-4A90-831E-CB6008574F3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70" y="749664"/>
            <a:ext cx="1851660" cy="2469515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696AE60C-82C0-48D2-A1E6-74D65F5BD6B1}"/>
              </a:ext>
            </a:extLst>
          </p:cNvPr>
          <p:cNvSpPr txBox="1"/>
          <p:nvPr/>
        </p:nvSpPr>
        <p:spPr>
          <a:xfrm>
            <a:off x="5688068" y="242265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Kruis 2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3D69BE2-2904-4780-83B5-F88A90425129}"/>
              </a:ext>
            </a:extLst>
          </p:cNvPr>
          <p:cNvSpPr txBox="1"/>
          <p:nvPr/>
        </p:nvSpPr>
        <p:spPr>
          <a:xfrm>
            <a:off x="7179674" y="1123227"/>
            <a:ext cx="1991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getal/de getallen op het “elektriciteits-paaltje” </a:t>
            </a: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het voetpad</a:t>
            </a:r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F37B2D84-D3BE-4BD8-8B43-82708E0D79B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99" y="4205571"/>
            <a:ext cx="1844040" cy="2412857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8513D5C2-448F-4049-BE99-0F557EB1DC3B}"/>
              </a:ext>
            </a:extLst>
          </p:cNvPr>
          <p:cNvSpPr txBox="1"/>
          <p:nvPr/>
        </p:nvSpPr>
        <p:spPr>
          <a:xfrm>
            <a:off x="2167239" y="4257837"/>
            <a:ext cx="17098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getal/de getallen op de ronde putdeksel die het dichtste bij in het wegdek ligt. (ben voorzichtig met verkeer)</a:t>
            </a:r>
            <a:endParaRPr lang="nl-NL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4CDD726C-14CC-4975-92D2-DD4E82E4E8C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511" y="4257837"/>
            <a:ext cx="2629599" cy="1996406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60AE975C-5BD9-4BF4-98AD-8EC4D136B689}"/>
              </a:ext>
            </a:extLst>
          </p:cNvPr>
          <p:cNvSpPr txBox="1"/>
          <p:nvPr/>
        </p:nvSpPr>
        <p:spPr>
          <a:xfrm>
            <a:off x="825095" y="3817807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Kruis 3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4035CFB-8797-4670-B573-D283D0D3C8CB}"/>
              </a:ext>
            </a:extLst>
          </p:cNvPr>
          <p:cNvSpPr txBox="1"/>
          <p:nvPr/>
        </p:nvSpPr>
        <p:spPr>
          <a:xfrm>
            <a:off x="5764378" y="3781087"/>
            <a:ext cx="815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Kruis 4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BA297C1-6631-4E3E-A934-55526DCB488F}"/>
              </a:ext>
            </a:extLst>
          </p:cNvPr>
          <p:cNvSpPr txBox="1"/>
          <p:nvPr/>
        </p:nvSpPr>
        <p:spPr>
          <a:xfrm>
            <a:off x="7487110" y="4655875"/>
            <a:ext cx="1991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getal/de getallen op de brievenbus recht tegenover dit kruis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70027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</Words>
  <Application>Microsoft Office PowerPoint</Application>
  <PresentationFormat>Breedbeeld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Roger Dorenberg</dc:creator>
  <cp:lastModifiedBy>Roger Dorenberg</cp:lastModifiedBy>
  <cp:revision>2</cp:revision>
  <dcterms:created xsi:type="dcterms:W3CDTF">2021-03-02T19:13:09Z</dcterms:created>
  <dcterms:modified xsi:type="dcterms:W3CDTF">2021-03-02T19:22:00Z</dcterms:modified>
</cp:coreProperties>
</file>